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0432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67E99-395E-BD0E-9903-5871489E7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C90AD-CC2D-50DB-A5D5-7E69B25B4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589FD-B354-2BC7-E3A7-E3B11408F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1EDA-B7E3-1022-1C88-5C1EB3A3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0164B-2EBB-EEBD-2536-092C25AE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7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7E07-F5E1-F9D9-DCFE-B4805CDB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F8E1F-8B4E-F7A4-9862-A85ACAED6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00F24-F8B0-7991-C5A8-A7873739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13DD2-B819-6137-F583-52CFC1B7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B37F7-EAB2-CEFF-F6EB-4DCC52EA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75FB5-4BD3-432E-487A-45998FA7CF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E355F-AF3F-EF99-4DBA-CBDB19552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43315-DBD2-E4FD-E38B-968B047C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614F0-C86C-92E3-448F-8E308962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55D58-973B-6B6F-E4CF-F3CD05E4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B21F-47B8-6199-24A2-823311EC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4A6E-9856-7C68-8FA9-5CF0E21EF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6C951-3677-9606-38B5-A14D0664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275E7-D3BB-C256-8A73-E1FD53F4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CDAF3-AF86-4304-0E03-E9F64FE2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63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4B41-A855-FD97-0B68-FE836FAD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8502E-0633-4F8E-59B3-8A383408F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6A9A3-F756-BA77-F54C-4EA4F6C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C1CEC-ABCA-02B4-201D-0FFF3DB4E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9A79E-7297-0613-F4DC-ECDD2CEC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C18F-D360-39CC-0153-4036C8AF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59BAD-8FB9-2110-3E23-DBD835EDF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B8B17-DEC1-AD20-BEE3-D29B49A02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29D49-409D-FBD8-A8B6-0948CF00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FC80A-9635-1056-9286-BBFD4295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08D1D-F6C3-194E-44C2-FD914A45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9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16D6-6405-E50A-EB23-66732E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82615-0892-B081-2D34-13F941E86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1D1AD-40AB-0F58-13E4-141D39985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6A2F6-8350-76FD-55E0-1C0404482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B5A76-CCC5-83FD-9B0E-369CE3301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9563E3-9265-DD61-3AAA-78EE49170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B4503F-5BEF-857C-1029-032F42D3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403F1-E572-1A6A-E4C0-3D60F953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6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FBA8-BF0A-D176-F821-FA0968F1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3E77C-327D-AD32-4C99-1B8FB085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067B0-D857-58BE-2313-3FF0D66D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50A6-F2AE-B697-4256-58B747CF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6B6D2-FC5C-7BB6-19A5-326976CE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156098-8F63-A0AE-E236-5ABFE91C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233F8-6080-A3B3-CC28-08700B24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0C22-CEB5-D7CA-2EEE-44E9D024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0091C-F360-0838-2F17-11DA7A00B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423BF-3D1B-5C8D-96F7-306C2ED9E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9020E-DF4D-6104-E07E-4212B3ED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96258-D81A-189B-C820-00B94563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2218C-6196-A7CF-FB83-70E350B7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4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92FC-462F-32BF-2F45-ADF5A020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4CF9B-B2B0-D3F7-D07D-7D065C9A3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245F9-627D-5CAA-A63D-44973C3BD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79CB5-E47B-84D0-EEA5-970ABE00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256F6-7AB9-994F-41DC-66EAECE4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1655B-98ED-F5F4-BF7C-2922CDC7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FDE3D-4882-C383-F839-C94B9461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0CBDD-94F2-1A90-3CF0-7C689D1C6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24DF5-294E-7A14-F90C-F8676BF9F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0FBA1-9BB8-7848-A3C1-695EA7F8BBB8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A3EE-4C1C-7C78-F017-C7FC4B37A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EC2F7-08BF-B55A-035C-554FBB044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80E47-293B-1D4E-AF11-D60FDB372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556511-DF5B-F185-E00A-4CC0B5E3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6F8BED-5198-475B-808E-6B6A90089931}"/>
              </a:ext>
            </a:extLst>
          </p:cNvPr>
          <p:cNvSpPr/>
          <p:nvPr/>
        </p:nvSpPr>
        <p:spPr>
          <a:xfrm>
            <a:off x="0" y="6566170"/>
            <a:ext cx="7198468" cy="2918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505841-6A6B-A9F9-060E-D8D01818A3D7}"/>
              </a:ext>
            </a:extLst>
          </p:cNvPr>
          <p:cNvGrpSpPr/>
          <p:nvPr/>
        </p:nvGrpSpPr>
        <p:grpSpPr>
          <a:xfrm>
            <a:off x="87550" y="420613"/>
            <a:ext cx="11994204" cy="1676400"/>
            <a:chOff x="0" y="3134630"/>
            <a:chExt cx="9144000" cy="1676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3748B3-CB27-B56C-2A82-78F4B38CF834}"/>
                </a:ext>
              </a:extLst>
            </p:cNvPr>
            <p:cNvSpPr/>
            <p:nvPr/>
          </p:nvSpPr>
          <p:spPr>
            <a:xfrm>
              <a:off x="0" y="3134630"/>
              <a:ext cx="9144000" cy="16764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3FC327-D7D4-F0A4-C047-A61E8D274048}"/>
                </a:ext>
              </a:extLst>
            </p:cNvPr>
            <p:cNvSpPr/>
            <p:nvPr/>
          </p:nvSpPr>
          <p:spPr>
            <a:xfrm>
              <a:off x="0" y="3287030"/>
              <a:ext cx="9144000" cy="137160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62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TRTA District 18 Leaders</a:t>
              </a:r>
              <a:br>
                <a:rPr lang="en-US" sz="4400" b="1" dirty="0">
                  <a:solidFill>
                    <a:srgbClr val="062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4400" b="1" dirty="0">
                  <a:solidFill>
                    <a:srgbClr val="062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2022-2024</a:t>
              </a:r>
              <a:endParaRPr lang="en-US" sz="4400" b="1" dirty="0">
                <a:solidFill>
                  <a:srgbClr val="062963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C1881A-D19A-9285-345D-9C1959FC7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233" y="-727953"/>
            <a:ext cx="908465" cy="2672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B0613-4CEF-5FAC-0F72-8C50E7D21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379" y="4117501"/>
            <a:ext cx="4335866" cy="2470507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07D91B-4D84-4E06-302C-14FF3F1C9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51" y="2344753"/>
            <a:ext cx="5239454" cy="3620287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000" sy="102000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ECA60C-B6F1-B615-DE2A-5D606859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4312" y="1258813"/>
            <a:ext cx="2701774" cy="2672566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</p:spTree>
    <p:extLst>
      <p:ext uri="{BB962C8B-B14F-4D97-AF65-F5344CB8AC3E}">
        <p14:creationId xmlns:p14="http://schemas.microsoft.com/office/powerpoint/2010/main" val="256573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429ECF-6193-1DEC-D950-EF0D7B96CE86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9AC9C-5570-0323-2915-FDD687DFC95C}"/>
              </a:ext>
            </a:extLst>
          </p:cNvPr>
          <p:cNvSpPr txBox="1"/>
          <p:nvPr/>
        </p:nvSpPr>
        <p:spPr>
          <a:xfrm>
            <a:off x="142044" y="337351"/>
            <a:ext cx="440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0A0F6C-FF8D-CAD4-FA38-415761FEE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" y="196326"/>
            <a:ext cx="5431618" cy="3390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FB45FC-9273-1632-3BE8-F0DAFBE8DBA1}"/>
              </a:ext>
            </a:extLst>
          </p:cNvPr>
          <p:cNvSpPr txBox="1"/>
          <p:nvPr/>
        </p:nvSpPr>
        <p:spPr>
          <a:xfrm>
            <a:off x="6000138" y="250060"/>
            <a:ext cx="432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Officers and Committee Chairs</a:t>
            </a:r>
          </a:p>
          <a:p>
            <a:r>
              <a:rPr lang="en-US" sz="2400" dirty="0"/>
              <a:t>Fall Workshop 2023  Region 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81D228-A92E-0D6B-BF3B-C3F9F2D3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4" y="3727604"/>
            <a:ext cx="4038600" cy="2550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775B7F-D007-A8F6-4668-B9EF3102D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63" y="1257974"/>
            <a:ext cx="3023586" cy="3980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6014F9-ED4C-5B74-ABA1-20B0F1F23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407">
            <a:off x="5929975" y="1449164"/>
            <a:ext cx="2616569" cy="3492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28595E-6F59-52B9-F23B-B79D41453601}"/>
              </a:ext>
            </a:extLst>
          </p:cNvPr>
          <p:cNvSpPr txBox="1"/>
          <p:nvPr/>
        </p:nvSpPr>
        <p:spPr>
          <a:xfrm>
            <a:off x="4635254" y="5369193"/>
            <a:ext cx="3023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Smiling Door Prize Winners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D5EB63-1B42-04D8-90BC-65A41034F38E}"/>
              </a:ext>
            </a:extLst>
          </p:cNvPr>
          <p:cNvSpPr txBox="1"/>
          <p:nvPr/>
        </p:nvSpPr>
        <p:spPr>
          <a:xfrm>
            <a:off x="8952863" y="5415360"/>
            <a:ext cx="294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Enjoying Lunch</a:t>
            </a:r>
          </a:p>
        </p:txBody>
      </p:sp>
    </p:spTree>
    <p:extLst>
      <p:ext uri="{BB962C8B-B14F-4D97-AF65-F5344CB8AC3E}">
        <p14:creationId xmlns:p14="http://schemas.microsoft.com/office/powerpoint/2010/main" val="53589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E6D2-31D3-8FE6-A949-8C0486C6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29856-BEE5-D0A2-7DDC-807F03D2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E40057-1FAF-8D52-A2A0-B42744FB9689}"/>
              </a:ext>
            </a:extLst>
          </p:cNvPr>
          <p:cNvSpPr/>
          <p:nvPr/>
        </p:nvSpPr>
        <p:spPr>
          <a:xfrm>
            <a:off x="0" y="6566170"/>
            <a:ext cx="7198468" cy="2918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B623A3-22C9-6727-09B6-AD2D19D47A29}"/>
              </a:ext>
            </a:extLst>
          </p:cNvPr>
          <p:cNvGrpSpPr/>
          <p:nvPr/>
        </p:nvGrpSpPr>
        <p:grpSpPr>
          <a:xfrm>
            <a:off x="89170" y="143654"/>
            <a:ext cx="12013660" cy="1676400"/>
            <a:chOff x="-276294" y="3143966"/>
            <a:chExt cx="9144000" cy="1676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87A15D-FC93-F4D5-855C-BEF9759B6C20}"/>
                </a:ext>
              </a:extLst>
            </p:cNvPr>
            <p:cNvSpPr/>
            <p:nvPr/>
          </p:nvSpPr>
          <p:spPr>
            <a:xfrm>
              <a:off x="-276294" y="3143966"/>
              <a:ext cx="9144000" cy="16764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5E0091-E761-05E9-1FBE-6361897CD636}"/>
                </a:ext>
              </a:extLst>
            </p:cNvPr>
            <p:cNvSpPr/>
            <p:nvPr/>
          </p:nvSpPr>
          <p:spPr>
            <a:xfrm>
              <a:off x="-181585" y="3296366"/>
              <a:ext cx="9010379" cy="137160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62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TRTA District 18 Activities</a:t>
              </a:r>
            </a:p>
            <a:p>
              <a:pPr algn="ctr"/>
              <a:r>
                <a:rPr lang="en-US" sz="4400" b="1">
                  <a:solidFill>
                    <a:srgbClr val="0629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2022-2024</a:t>
              </a:r>
              <a:endParaRPr lang="en-US" sz="4400" b="1" dirty="0">
                <a:solidFill>
                  <a:srgbClr val="062963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77F848-7F88-7AE9-3D83-EB5582BA4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5306" y="4039201"/>
            <a:ext cx="3353724" cy="2633140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2F8C6-0C4C-FF62-3C8F-678EE3B73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77" y="2047931"/>
            <a:ext cx="4962614" cy="3308409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0E4806-0835-43C9-9169-97FED3E2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0136" y="948398"/>
            <a:ext cx="2656562" cy="2446438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4C5C08-AEE3-BD5F-C5B0-E90D9AC78666}"/>
              </a:ext>
            </a:extLst>
          </p:cNvPr>
          <p:cNvSpPr/>
          <p:nvPr/>
        </p:nvSpPr>
        <p:spPr>
          <a:xfrm>
            <a:off x="850005" y="5355771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Walking For TRTF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40384B-BEDB-E6E3-E3E3-B911E2F9DB19}"/>
              </a:ext>
            </a:extLst>
          </p:cNvPr>
          <p:cNvSpPr/>
          <p:nvPr/>
        </p:nvSpPr>
        <p:spPr>
          <a:xfrm>
            <a:off x="4379948" y="5946917"/>
            <a:ext cx="35814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Memorial Service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712070-0363-5E30-36F0-979392013C86}"/>
              </a:ext>
            </a:extLst>
          </p:cNvPr>
          <p:cNvSpPr/>
          <p:nvPr/>
        </p:nvSpPr>
        <p:spPr>
          <a:xfrm>
            <a:off x="5870187" y="3755242"/>
            <a:ext cx="265656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9B822-487C-2AE5-9221-EE0AA9A46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94661"/>
            <a:ext cx="2081902" cy="1511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E98B0F-81F1-2930-41D4-0A0D42D05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180" y="1800120"/>
            <a:ext cx="3425187" cy="1933528"/>
          </a:xfrm>
          <a:prstGeom prst="rect">
            <a:avLst/>
          </a:prstGeom>
          <a:effectLst>
            <a:glow rad="120879">
              <a:srgbClr val="C00000">
                <a:alpha val="95000"/>
              </a:srgbClr>
            </a:glow>
            <a:outerShdw blurRad="267410" dist="92371" dir="2700000" sx="102000" sy="102000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E2573F-8C63-5DDC-09C7-0BC797695AB5}"/>
              </a:ext>
            </a:extLst>
          </p:cNvPr>
          <p:cNvSpPr/>
          <p:nvPr/>
        </p:nvSpPr>
        <p:spPr>
          <a:xfrm>
            <a:off x="9367787" y="3386665"/>
            <a:ext cx="265656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Legislation</a:t>
            </a:r>
          </a:p>
        </p:txBody>
      </p:sp>
    </p:spTree>
    <p:extLst>
      <p:ext uri="{BB962C8B-B14F-4D97-AF65-F5344CB8AC3E}">
        <p14:creationId xmlns:p14="http://schemas.microsoft.com/office/powerpoint/2010/main" val="364007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E8AD-6D4F-48F0-7634-ED944FBB8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1FD3-E8C4-ED39-96A0-F612FC756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21FBB-7FD9-9AED-4DFC-2A2DBE5D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4" y="0"/>
            <a:ext cx="12020764" cy="67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9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E8B5F-9AE7-43F0-270F-B852576D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428A59-103D-0A88-9C44-8AB2F4BBC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0944"/>
          </a:xfrm>
        </p:spPr>
      </p:pic>
    </p:spTree>
    <p:extLst>
      <p:ext uri="{BB962C8B-B14F-4D97-AF65-F5344CB8AC3E}">
        <p14:creationId xmlns:p14="http://schemas.microsoft.com/office/powerpoint/2010/main" val="402916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55B3CE-EA08-F621-8CA2-DBDF275F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F0A2D-9D7B-34D7-A6FF-4D0375C06BC5}"/>
              </a:ext>
            </a:extLst>
          </p:cNvPr>
          <p:cNvSpPr/>
          <p:nvPr/>
        </p:nvSpPr>
        <p:spPr>
          <a:xfrm>
            <a:off x="87550" y="107004"/>
            <a:ext cx="11994204" cy="19455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Association of Retired </a:t>
            </a:r>
          </a:p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Personnel </a:t>
            </a:r>
          </a:p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2022-2024</a:t>
            </a:r>
            <a:endParaRPr lang="en-US" sz="4400" b="1" dirty="0">
              <a:solidFill>
                <a:srgbClr val="06296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45BE0-120F-43C5-BE4B-6959437E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72" y="2701867"/>
            <a:ext cx="5671089" cy="3510057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C51D1-42D6-BB9F-6633-5CA71F197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630" y="3660657"/>
            <a:ext cx="5383938" cy="2973607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7072C-3E54-CB3B-05B1-4ED56A43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774" y="1318918"/>
            <a:ext cx="3174854" cy="2116568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</p:spTree>
    <p:extLst>
      <p:ext uri="{BB962C8B-B14F-4D97-AF65-F5344CB8AC3E}">
        <p14:creationId xmlns:p14="http://schemas.microsoft.com/office/powerpoint/2010/main" val="2279131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55B3CE-EA08-F621-8CA2-DBDF275F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F0A2D-9D7B-34D7-A6FF-4D0375C06BC5}"/>
              </a:ext>
            </a:extLst>
          </p:cNvPr>
          <p:cNvSpPr/>
          <p:nvPr/>
        </p:nvSpPr>
        <p:spPr>
          <a:xfrm>
            <a:off x="87550" y="107004"/>
            <a:ext cx="11994204" cy="104086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ARSP Activities 2022-2024</a:t>
            </a:r>
            <a:endParaRPr lang="en-US" sz="4400" b="1" dirty="0">
              <a:solidFill>
                <a:srgbClr val="06296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C51D1-42D6-BB9F-6633-5CA71F197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671">
            <a:off x="3402083" y="3789969"/>
            <a:ext cx="3679688" cy="2102279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45BE0-120F-43C5-BE4B-6959437E78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793" y="1731764"/>
            <a:ext cx="4370326" cy="3277745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7072C-3E54-CB3B-05B1-4ED56A43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205" y="1098539"/>
            <a:ext cx="3406864" cy="2457669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DC613-1A8F-6FBB-8018-A477D41880AC}"/>
              </a:ext>
            </a:extLst>
          </p:cNvPr>
          <p:cNvSpPr/>
          <p:nvPr/>
        </p:nvSpPr>
        <p:spPr>
          <a:xfrm>
            <a:off x="350630" y="4329853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Prop 9 Advocacy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16AEDC-A8B3-78A7-C600-9339B5DDD975}"/>
              </a:ext>
            </a:extLst>
          </p:cNvPr>
          <p:cNvSpPr/>
          <p:nvPr/>
        </p:nvSpPr>
        <p:spPr>
          <a:xfrm>
            <a:off x="1944459" y="5849654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Volunteer Check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F8A88-2C1B-8B71-9AC5-7BC59056C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503" y="1123383"/>
            <a:ext cx="3686503" cy="2457669"/>
          </a:xfrm>
          <a:prstGeom prst="rect">
            <a:avLst/>
          </a:prstGeom>
          <a:effectLst>
            <a:glow rad="120879">
              <a:schemeClr val="accent6">
                <a:lumMod val="50000"/>
                <a:alpha val="66000"/>
              </a:schemeClr>
            </a:glow>
            <a:outerShdw blurRad="267410" dist="92371" dir="2700000" sx="102000" sy="102000" algn="tl" rotWithShape="0">
              <a:schemeClr val="accent6">
                <a:lumMod val="75000"/>
                <a:alpha val="40000"/>
              </a:schemeClr>
            </a:outerShdw>
            <a:softEdge rad="74846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C195D5-DCBB-A127-7636-41939D1110A7}"/>
              </a:ext>
            </a:extLst>
          </p:cNvPr>
          <p:cNvSpPr/>
          <p:nvPr/>
        </p:nvSpPr>
        <p:spPr>
          <a:xfrm>
            <a:off x="4194097" y="2008329"/>
            <a:ext cx="2341657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TRTF</a:t>
            </a:r>
          </a:p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Drive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73EAB-5C6D-E3B7-D133-5A33093462AE}"/>
              </a:ext>
            </a:extLst>
          </p:cNvPr>
          <p:cNvSpPr/>
          <p:nvPr/>
        </p:nvSpPr>
        <p:spPr>
          <a:xfrm>
            <a:off x="8390033" y="2836530"/>
            <a:ext cx="3790939" cy="11849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Local Scholarship</a:t>
            </a:r>
            <a:endParaRPr lang="en-US" sz="3600" b="1" i="0" dirty="0">
              <a:solidFill>
                <a:schemeClr val="bg1"/>
              </a:solidFill>
              <a:effectLst/>
              <a:latin typeface="Unbounded"/>
            </a:endParaRPr>
          </a:p>
          <a:p>
            <a:pPr algn="ctr"/>
            <a:endParaRPr lang="en-US" sz="3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47FB80-5CC8-A384-DCE5-6201B8C31C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52621" y="3893852"/>
            <a:ext cx="4140193" cy="2601725"/>
          </a:xfrm>
          <a:prstGeom prst="rect">
            <a:avLst/>
          </a:prstGeom>
          <a:effectLst>
            <a:glow rad="120879">
              <a:schemeClr val="accent4"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3E3049-9C49-7922-7117-93480D3ABF31}"/>
              </a:ext>
            </a:extLst>
          </p:cNvPr>
          <p:cNvSpPr/>
          <p:nvPr/>
        </p:nvSpPr>
        <p:spPr>
          <a:xfrm>
            <a:off x="7552621" y="5864635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Book Project</a:t>
            </a:r>
          </a:p>
        </p:txBody>
      </p:sp>
    </p:spTree>
    <p:extLst>
      <p:ext uri="{BB962C8B-B14F-4D97-AF65-F5344CB8AC3E}">
        <p14:creationId xmlns:p14="http://schemas.microsoft.com/office/powerpoint/2010/main" val="116303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F82BBE-1F16-9082-F9AF-EF47C3D9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657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F0A2D-9D7B-34D7-A6FF-4D0375C06BC5}"/>
              </a:ext>
            </a:extLst>
          </p:cNvPr>
          <p:cNvSpPr/>
          <p:nvPr/>
        </p:nvSpPr>
        <p:spPr>
          <a:xfrm>
            <a:off x="87550" y="107004"/>
            <a:ext cx="11994204" cy="19455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Monahans</a:t>
            </a:r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Retired</a:t>
            </a:r>
          </a:p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Personnel </a:t>
            </a:r>
          </a:p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and Members 2022-2024</a:t>
            </a:r>
            <a:endParaRPr lang="en-US" sz="4400" b="1" dirty="0">
              <a:solidFill>
                <a:srgbClr val="06296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45BE0-120F-43C5-BE4B-6959437E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480" y="2185363"/>
            <a:ext cx="3803226" cy="4539809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C51D1-42D6-BB9F-6633-5CA71F1976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90187" y="3068276"/>
            <a:ext cx="7766803" cy="2330574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</p:spTree>
    <p:extLst>
      <p:ext uri="{BB962C8B-B14F-4D97-AF65-F5344CB8AC3E}">
        <p14:creationId xmlns:p14="http://schemas.microsoft.com/office/powerpoint/2010/main" val="389441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763B6-AF19-5CB2-A58E-FCCD0805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259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F0A2D-9D7B-34D7-A6FF-4D0375C06BC5}"/>
              </a:ext>
            </a:extLst>
          </p:cNvPr>
          <p:cNvSpPr/>
          <p:nvPr/>
        </p:nvSpPr>
        <p:spPr>
          <a:xfrm>
            <a:off x="87550" y="107004"/>
            <a:ext cx="11994204" cy="104086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Monahans</a:t>
            </a:r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ARSP Activities 2022-2024</a:t>
            </a:r>
            <a:endParaRPr lang="en-US" sz="4400" b="1" dirty="0">
              <a:solidFill>
                <a:srgbClr val="06296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45BE0-120F-43C5-BE4B-6959437E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0704" y="1760741"/>
            <a:ext cx="3991533" cy="3404543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7072C-3E54-CB3B-05B1-4ED56A4317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8327451" y="1861712"/>
            <a:ext cx="3768117" cy="2826086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DC613-1A8F-6FBB-8018-A477D41880AC}"/>
              </a:ext>
            </a:extLst>
          </p:cNvPr>
          <p:cNvSpPr/>
          <p:nvPr/>
        </p:nvSpPr>
        <p:spPr>
          <a:xfrm>
            <a:off x="282044" y="5317301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Legislative Advocacy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F8A88-2C1B-8B71-9AC5-7BC59056CA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95942" y="1123383"/>
            <a:ext cx="3279625" cy="2457669"/>
          </a:xfrm>
          <a:prstGeom prst="rect">
            <a:avLst/>
          </a:prstGeom>
          <a:effectLst>
            <a:glow rad="120879">
              <a:schemeClr val="accent6">
                <a:lumMod val="50000"/>
                <a:alpha val="66000"/>
              </a:schemeClr>
            </a:glow>
            <a:outerShdw blurRad="267410" dist="92371" dir="2700000" sx="102000" sy="102000" algn="tl" rotWithShape="0">
              <a:schemeClr val="accent6">
                <a:lumMod val="75000"/>
                <a:alpha val="40000"/>
              </a:schemeClr>
            </a:outerShdw>
            <a:softEdge rad="74846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47FB80-5CC8-A384-DCE5-6201B8C31C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52903" y="4002555"/>
            <a:ext cx="3686503" cy="2457668"/>
          </a:xfrm>
          <a:prstGeom prst="rect">
            <a:avLst/>
          </a:prstGeom>
          <a:effectLst>
            <a:glow rad="120879">
              <a:schemeClr val="accent4"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FDA0EA-3593-DE5D-6AD4-93E23FFE46A8}"/>
              </a:ext>
            </a:extLst>
          </p:cNvPr>
          <p:cNvSpPr/>
          <p:nvPr/>
        </p:nvSpPr>
        <p:spPr>
          <a:xfrm>
            <a:off x="8271928" y="5467304"/>
            <a:ext cx="414019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Scholarship and</a:t>
            </a:r>
          </a:p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Books Projects</a:t>
            </a:r>
          </a:p>
        </p:txBody>
      </p:sp>
    </p:spTree>
    <p:extLst>
      <p:ext uri="{BB962C8B-B14F-4D97-AF65-F5344CB8AC3E}">
        <p14:creationId xmlns:p14="http://schemas.microsoft.com/office/powerpoint/2010/main" val="166115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582BD-D102-2F53-6319-845A122F1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037" y="110309"/>
            <a:ext cx="9144000" cy="1354507"/>
          </a:xfrm>
        </p:spPr>
        <p:txBody>
          <a:bodyPr>
            <a:normAutofit/>
          </a:bodyPr>
          <a:lstStyle/>
          <a:p>
            <a:r>
              <a:rPr lang="en-US" sz="3600" dirty="0"/>
              <a:t>ODESSA RETIRED TEACHERS AND SCHOOL PERSONNEL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B6186-8D89-77C8-3199-4516346D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615" y="4900474"/>
            <a:ext cx="4486183" cy="492710"/>
          </a:xfrm>
        </p:spPr>
        <p:txBody>
          <a:bodyPr/>
          <a:lstStyle/>
          <a:p>
            <a:r>
              <a:rPr lang="en-US" dirty="0"/>
              <a:t>Rally Day  Austin  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3457F-F9F0-D4D3-61D5-FF25A0204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5" y="1464816"/>
            <a:ext cx="4486183" cy="3364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0DE04-FA7B-6DB2-4CA9-0A82371BB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30" y="1466099"/>
            <a:ext cx="3522670" cy="4606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90BE8-FFEE-4AE1-2A81-5B67A4088DDF}"/>
              </a:ext>
            </a:extLst>
          </p:cNvPr>
          <p:cNvSpPr txBox="1"/>
          <p:nvPr/>
        </p:nvSpPr>
        <p:spPr>
          <a:xfrm>
            <a:off x="4946430" y="6223247"/>
            <a:ext cx="365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Legislative Report  October Meeting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F763EA-AC08-8857-EFB9-E1514845A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9806">
            <a:off x="8818074" y="2124026"/>
            <a:ext cx="2821479" cy="3728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8E0F7-14C6-6EBC-1C9D-0B2FFF0E943C}"/>
              </a:ext>
            </a:extLst>
          </p:cNvPr>
          <p:cNvSpPr txBox="1"/>
          <p:nvPr/>
        </p:nvSpPr>
        <p:spPr>
          <a:xfrm>
            <a:off x="9321553" y="1499914"/>
            <a:ext cx="24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Meeting</a:t>
            </a:r>
          </a:p>
        </p:txBody>
      </p:sp>
    </p:spTree>
    <p:extLst>
      <p:ext uri="{BB962C8B-B14F-4D97-AF65-F5344CB8AC3E}">
        <p14:creationId xmlns:p14="http://schemas.microsoft.com/office/powerpoint/2010/main" val="495819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91</Words>
  <Application>Microsoft Macintosh PowerPoint</Application>
  <PresentationFormat>Widescreen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Unbounded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ODESSA RETIRED TEACHERS AND SCHOOL PERSONNEL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LANDRUM</dc:creator>
  <cp:lastModifiedBy>Joseph LANDRUM</cp:lastModifiedBy>
  <cp:revision>8</cp:revision>
  <dcterms:created xsi:type="dcterms:W3CDTF">2023-11-19T22:12:02Z</dcterms:created>
  <dcterms:modified xsi:type="dcterms:W3CDTF">2024-01-11T17:05:21Z</dcterms:modified>
</cp:coreProperties>
</file>